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7160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64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646133"/>
            <a:ext cx="116586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5282989"/>
            <a:ext cx="102870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3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535517"/>
            <a:ext cx="295751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535517"/>
            <a:ext cx="870108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9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1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2507618"/>
            <a:ext cx="1183005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6731215"/>
            <a:ext cx="1183005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6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677584"/>
            <a:ext cx="582930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677584"/>
            <a:ext cx="582930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3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35519"/>
            <a:ext cx="1183005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2465706"/>
            <a:ext cx="5802510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3674110"/>
            <a:ext cx="580251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2465706"/>
            <a:ext cx="5831087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3674110"/>
            <a:ext cx="5831087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4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5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70560"/>
            <a:ext cx="4423767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448226"/>
            <a:ext cx="694372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3017520"/>
            <a:ext cx="4423767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6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70560"/>
            <a:ext cx="4423767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448226"/>
            <a:ext cx="694372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3017520"/>
            <a:ext cx="4423767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9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535519"/>
            <a:ext cx="1183005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677584"/>
            <a:ext cx="1183005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9322649"/>
            <a:ext cx="308610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2653E-42F4-46A0-B8DB-86C5AAB728D7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9322649"/>
            <a:ext cx="46291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9322649"/>
            <a:ext cx="308610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A041B-400E-4B09-A67F-5D55652E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1308" y="-541"/>
            <a:ext cx="11298264" cy="1359979"/>
          </a:xfrm>
        </p:spPr>
        <p:txBody>
          <a:bodyPr>
            <a:normAutofit/>
          </a:bodyPr>
          <a:lstStyle/>
          <a:p>
            <a:pPr algn="r" rtl="1"/>
            <a:r>
              <a:rPr lang="ar-IQ" u="sng" dirty="0" smtClean="0">
                <a:solidFill>
                  <a:schemeClr val="accent6">
                    <a:lumMod val="75000"/>
                  </a:schemeClr>
                </a:solidFill>
              </a:rPr>
              <a:t>المنظور متعدد نقاط التلاشي: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62000" y="1396978"/>
            <a:ext cx="1295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762003" y="3783721"/>
            <a:ext cx="12826843" cy="326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2000" y="6740020"/>
            <a:ext cx="1282684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597467" y="1396980"/>
            <a:ext cx="1487839" cy="55793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97467" y="1954919"/>
            <a:ext cx="914400" cy="6819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496369" y="1784434"/>
            <a:ext cx="750382" cy="8524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7085306" y="1396981"/>
            <a:ext cx="161445" cy="387453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410975" y="874883"/>
            <a:ext cx="117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839070" y="3395966"/>
            <a:ext cx="929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H.L.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577285" y="6298824"/>
            <a:ext cx="88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G.L.</a:t>
            </a:r>
          </a:p>
        </p:txBody>
      </p:sp>
      <p:sp>
        <p:nvSpPr>
          <p:cNvPr id="24" name="Oval 23"/>
          <p:cNvSpPr/>
          <p:nvPr/>
        </p:nvSpPr>
        <p:spPr>
          <a:xfrm>
            <a:off x="6349135" y="5287055"/>
            <a:ext cx="162732" cy="1704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0671" y="5427643"/>
            <a:ext cx="884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S.P.</a:t>
            </a:r>
          </a:p>
        </p:txBody>
      </p:sp>
      <p:cxnSp>
        <p:nvCxnSpPr>
          <p:cNvPr id="27" name="Straight Arrow Connector 26"/>
          <p:cNvCxnSpPr>
            <a:stCxn id="24" idx="7"/>
          </p:cNvCxnSpPr>
          <p:nvPr/>
        </p:nvCxnSpPr>
        <p:spPr>
          <a:xfrm flipV="1">
            <a:off x="6488037" y="1396980"/>
            <a:ext cx="3107999" cy="391504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580536" y="1381481"/>
            <a:ext cx="0" cy="2402239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0"/>
          </p:cNvCxnSpPr>
          <p:nvPr/>
        </p:nvCxnSpPr>
        <p:spPr>
          <a:xfrm flipH="1" flipV="1">
            <a:off x="1257948" y="1396980"/>
            <a:ext cx="5172555" cy="389007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337375" y="1412478"/>
            <a:ext cx="0" cy="237124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7"/>
          </p:cNvCxnSpPr>
          <p:nvPr/>
        </p:nvCxnSpPr>
        <p:spPr>
          <a:xfrm flipV="1">
            <a:off x="6488035" y="1412476"/>
            <a:ext cx="6961911" cy="3899545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3449946" y="1412476"/>
            <a:ext cx="0" cy="2430607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2"/>
          </p:cNvCxnSpPr>
          <p:nvPr/>
        </p:nvCxnSpPr>
        <p:spPr>
          <a:xfrm flipH="1" flipV="1">
            <a:off x="4800600" y="1381481"/>
            <a:ext cx="1548535" cy="399081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812221" y="1381481"/>
            <a:ext cx="0" cy="2418545"/>
          </a:xfrm>
          <a:prstGeom prst="straightConnector1">
            <a:avLst/>
          </a:prstGeom>
          <a:ln w="28575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085306" y="1396978"/>
            <a:ext cx="0" cy="5343042"/>
          </a:xfrm>
          <a:prstGeom prst="straightConnector1">
            <a:avLst/>
          </a:prstGeom>
          <a:ln w="28575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7246751" y="5055870"/>
            <a:ext cx="0" cy="1684150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246752" y="5658475"/>
            <a:ext cx="57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T.H.</a:t>
            </a:r>
            <a:endParaRPr lang="en-US" dirty="0"/>
          </a:p>
        </p:txBody>
      </p:sp>
      <p:cxnSp>
        <p:nvCxnSpPr>
          <p:cNvPr id="65" name="Straight Connector 64"/>
          <p:cNvCxnSpPr>
            <a:stCxn id="24" idx="0"/>
          </p:cNvCxnSpPr>
          <p:nvPr/>
        </p:nvCxnSpPr>
        <p:spPr>
          <a:xfrm flipV="1">
            <a:off x="6430501" y="1396978"/>
            <a:ext cx="907001" cy="389007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4" idx="0"/>
          </p:cNvCxnSpPr>
          <p:nvPr/>
        </p:nvCxnSpPr>
        <p:spPr>
          <a:xfrm flipV="1">
            <a:off x="6430501" y="1381481"/>
            <a:ext cx="120376" cy="390557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4" idx="0"/>
          </p:cNvCxnSpPr>
          <p:nvPr/>
        </p:nvCxnSpPr>
        <p:spPr>
          <a:xfrm flipH="1" flipV="1">
            <a:off x="5477092" y="1396978"/>
            <a:ext cx="953409" cy="389007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660001" y="3433503"/>
            <a:ext cx="990600" cy="36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V.P.1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2780567" y="3339171"/>
            <a:ext cx="1032317" cy="36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V.P.2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749780" y="3351383"/>
            <a:ext cx="77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V.P.3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374419" y="3329148"/>
            <a:ext cx="81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V.P.4</a:t>
            </a:r>
            <a:endParaRPr lang="en-US" b="1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7085306" y="5055870"/>
            <a:ext cx="2521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452730" y="3783718"/>
            <a:ext cx="8997216" cy="413966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4749780" y="3783718"/>
            <a:ext cx="8700166" cy="1643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749780" y="3815521"/>
            <a:ext cx="3308370" cy="401325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764400" y="3815521"/>
            <a:ext cx="4100629" cy="21364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337502" y="1322769"/>
            <a:ext cx="0" cy="576746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77092" y="1381481"/>
            <a:ext cx="120373" cy="610367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6442124" y="3720715"/>
            <a:ext cx="3153913" cy="4480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310125" y="3799215"/>
            <a:ext cx="3210976" cy="20229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511867" y="1412473"/>
            <a:ext cx="0" cy="688351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337375" y="3783718"/>
            <a:ext cx="5238456" cy="4417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351996" y="3783718"/>
            <a:ext cx="5448908" cy="1976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6511867" y="6908690"/>
            <a:ext cx="825635" cy="112312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635245" y="7375193"/>
            <a:ext cx="852790" cy="69309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523489" y="5695852"/>
            <a:ext cx="0" cy="237805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594745" y="5312021"/>
            <a:ext cx="0" cy="206317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597465" y="5372295"/>
            <a:ext cx="898904" cy="323557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326759" y="5178621"/>
            <a:ext cx="0" cy="1749639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6523489" y="5209098"/>
            <a:ext cx="814013" cy="48675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7071612" y="5033712"/>
            <a:ext cx="262323" cy="13465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>
            <a:off x="5574867" y="5040133"/>
            <a:ext cx="1467490" cy="27701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106993" y="6727564"/>
            <a:ext cx="196150" cy="19153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5614624" y="6728588"/>
            <a:ext cx="1513632" cy="69852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953799" y="7839254"/>
            <a:ext cx="12698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Courier New" panose="02070309020205020404" pitchFamily="49" charset="0"/>
              <a:buChar char="o"/>
            </a:pP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</a:rPr>
              <a:t> اذا كان للشكل اكثر من أربعة اضلع او ثلاثة اضلع</a:t>
            </a:r>
          </a:p>
          <a:p>
            <a:pPr marL="285750" indent="-285750" algn="r" rtl="1">
              <a:buFont typeface="Courier New" panose="02070309020205020404" pitchFamily="49" charset="0"/>
              <a:buChar char="o"/>
            </a:pP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</a:rPr>
              <a:t>نرسم المنظور بأكثر من نقطتي تلاشي و اذا كانت زوايا الشكل غير قائمة </a:t>
            </a:r>
          </a:p>
          <a:p>
            <a:pPr marL="285750" indent="-285750" algn="r" rtl="1">
              <a:buFont typeface="Courier New" panose="02070309020205020404" pitchFamily="49" charset="0"/>
              <a:buChar char="o"/>
            </a:pPr>
            <a:endParaRPr lang="ar-IQ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r" rtl="1">
              <a:buFont typeface="Courier New" panose="02070309020205020404" pitchFamily="49" charset="0"/>
              <a:buChar char="o"/>
            </a:pP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</a:rPr>
              <a:t>نحدد نقاط التلاشي على نفس </a:t>
            </a:r>
            <a:r>
              <a:rPr lang="ar-IQ" sz="2400" dirty="0" err="1" smtClean="0">
                <a:solidFill>
                  <a:schemeClr val="accent6">
                    <a:lumMod val="75000"/>
                  </a:schemeClr>
                </a:solidFill>
              </a:rPr>
              <a:t>المبدا</a:t>
            </a: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</a:rPr>
              <a:t> السابق حيث </a:t>
            </a:r>
            <a:r>
              <a:rPr lang="ar-IQ" sz="2400" dirty="0" err="1" smtClean="0">
                <a:solidFill>
                  <a:schemeClr val="accent6">
                    <a:lumMod val="75000"/>
                  </a:schemeClr>
                </a:solidFill>
              </a:rPr>
              <a:t>ناخذ</a:t>
            </a: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</a:rPr>
              <a:t> لكل ضلع خط من نقطة النظر موازي للضلع و نقوم بتقاطعه مع خط مستوى الصورة و من ثم انزال عمود من نقطة تقاطعه مع مستوى الصورة الى خط النظر لنحصل على نقطة التلاشي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6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85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Office Theme</vt:lpstr>
      <vt:lpstr>المنظور متعدد نقاط التلاشي: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المنظور متعدد نقاط التلاشي:</dc:title>
  <dc:creator>dell</dc:creator>
  <cp:lastModifiedBy>dell</cp:lastModifiedBy>
  <cp:revision>7</cp:revision>
  <dcterms:created xsi:type="dcterms:W3CDTF">2020-06-25T03:44:12Z</dcterms:created>
  <dcterms:modified xsi:type="dcterms:W3CDTF">2020-06-25T04:40:48Z</dcterms:modified>
</cp:coreProperties>
</file>